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53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10AB3B-A615-6BA4-739B-E620E08C48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C4A9C69-8E40-FA3D-7030-8C4C30499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672B424-E499-B656-2BC8-1A5C557DF38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E1556E1-567A-4D0C-2A95-993D7F5BC0E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09A32C62-2343-44EB-86E0-6292E41D2F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DC4C825-47A5-FA65-1B1C-F9297B5060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D902D9-4543-89E0-4B80-8963340E9A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D803CE9-90BC-92D6-14BB-39AA209B10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F6C0BDE-FF2B-17C1-7E24-9AB6824288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CFCE47D-75EF-6A43-7626-DB3564978C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A7616C0-2342-2784-1AD6-65020F60D5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E6789FF-DC53-4C8C-B6AB-FBA3F6F3EB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E369183-A96B-E43A-F7DC-F1696DABF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6B5788AE-AFF1-448E-8B60-B88176F1F5B4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F67425F-E153-B946-1DFD-D804F598D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24300D3-815C-16F8-055C-23FEFAFA4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DFF3B8-2262-FBE8-271E-12921FCF7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E90E7A-AD5F-8817-2ED8-B9D288CF2E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857629-690F-0A39-FA74-60F7ADF9FA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3954E-B653-4A16-BD10-AC885251DD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1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178EA4-52D7-B446-5BC1-E559FDD24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0E90E5-B2FE-AA97-5281-836E6839EE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C1B228-4C41-F304-4ECD-C40CA22DA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7F32F-5008-4C4C-AE38-2F249626DB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3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1C5C15-6037-24EA-CDC3-36D586F353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7D23C0-8556-3830-BEBF-36D472DD2D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A1775F-3F5A-02EE-2159-1EF95E9088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00BB-93A7-42D2-BFAD-D9543071CF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85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6B8C22-A609-9865-DDE3-FC0ADA189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76D517-83F0-BFA0-1CE4-5E085CB5C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30194-A517-37B7-9901-EBC08F7B29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8D8C7-FD1C-48DD-AB16-ADC1C2CE8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244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CA4494-D813-79D3-D696-3D652DFBE3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2B9DA-9989-4551-3074-A0A482AE5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DADFFD-A87C-2184-004F-7EA63677C6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0DE3-D9D7-49D3-A695-D699FCE991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1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040524-95DC-3945-4A5E-807665594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ED2EDD-88D4-B9CE-4AAE-1AD8907D2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7FD220-B8BA-84A5-9FF8-C540D00E0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CD5C5-4803-4F73-B5F3-B872E1238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505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813AD9-4D1B-2C34-2687-BC0066976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F96AEE3-D83A-EC00-4F4E-2348009F1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F3B78E-C0AB-CCB0-D3CC-BBEDFA0CD0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0225B-8D4E-43FA-A43B-ECD5CAE1BC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454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9FE29CA-7DA0-254B-67F9-309C0E552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E1EC02-71D1-1CDE-FC05-23A4A1E816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F22F458-46A5-AA30-737A-E11C451FC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22F3-9E8C-45D4-BA2A-7B54736286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7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A51BA49-AC45-BB78-06E1-21FBC97EF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78EB8DD-EBC7-CEB4-15D6-8F89A51A9D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9C14FD-16CC-590B-4D9E-B937FC3BB1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C410A-052E-41B9-BBE2-35B8FE5AAC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42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1F117F-F1FB-5386-43D3-4F2351948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14F611-ED69-6BEB-F956-B8586EEBA8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56C7C5-3764-5192-0B0D-042E217B8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2FD2-4FCD-48AD-9671-580AD496B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10B5FA-FFE3-1857-1E2A-0672192D9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55284-7187-80B7-7BB0-30241F1DF1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C87AD-D6A3-3EAE-F9BF-71B71A2FA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BB45-99FF-4C47-8C4B-916E369781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913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A4D4B4-FB73-021B-43C3-DE8AD858B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6E58844-1547-107C-1217-4172F5EF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7C6267-30DD-B42B-C8E0-FCB8DD9751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947423-3CEB-8E7C-AE2A-EA3316B3BA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C7E81B4-499D-97B1-4A9D-3C4EB6155C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40A54642-8A6D-4154-B8FE-8F2DEA7CD2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13036A-9D95-1527-4FAF-2A518976F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1331913"/>
            <a:ext cx="8239125" cy="27511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日本消化吸収学会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zh-TW" altLang="en-US" sz="28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発表者名（全員）：●● ●●、●● ●●、●● ●●、　　</a:t>
            </a:r>
            <a:br>
              <a:rPr kumimoji="0" lang="zh-TW" altLang="en-US" sz="2800" b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zh-TW" altLang="en-US" sz="2800" b="1">
                <a:solidFill>
                  <a:srgbClr val="FFFF1F"/>
                </a:solidFill>
                <a:ea typeface="ＭＳ Ｐゴシック" panose="020B0600070205080204" pitchFamily="50" charset="-128"/>
              </a:rPr>
              <a:t>　　  ●● ●●、●● ●●</a:t>
            </a:r>
            <a:br>
              <a:rPr kumimoji="0" lang="zh-TW" altLang="en-US" sz="2800" b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endParaRPr kumimoji="0" lang="en-US" altLang="ja-JP" sz="28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D8633A-98FA-2EFD-365D-378A230E5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233863"/>
            <a:ext cx="8167688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541B289E-2429-DC9C-BC06-D63E7A837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20763"/>
            <a:ext cx="8642350" cy="56467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3">
            <a:extLst>
              <a:ext uri="{FF2B5EF4-FFF2-40B4-BE49-F238E27FC236}">
                <a16:creationId xmlns:a16="http://schemas.microsoft.com/office/drawing/2014/main" id="{57EA18E9-5EB8-5C03-14FB-DF2BE1944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303213"/>
            <a:ext cx="239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69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日本消化吸収学会 ＣＯ Ｉ 開示 　 発表者名（全員）：●● ●●、●● ●●、●● ●●、　　 　　  ●● ●●、●● ●●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日本消化吸収学会 ＣＯ Ｉ 開示 　 発表者名（全員）：●● ●●、●● ●●、●● ●●、　　 　　  ●● ●●、●● ●●</dc:title>
  <dc:creator>Hanae Kito</dc:creator>
  <cp:lastModifiedBy>Hanae Kito</cp:lastModifiedBy>
  <cp:revision>101</cp:revision>
  <dcterms:created xsi:type="dcterms:W3CDTF">2000-09-04T17:39:07Z</dcterms:created>
  <dcterms:modified xsi:type="dcterms:W3CDTF">2024-04-17T09:40:41Z</dcterms:modified>
</cp:coreProperties>
</file>